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2" r:id="rId1"/>
  </p:sldMasterIdLst>
  <p:notesMasterIdLst>
    <p:notesMasterId r:id="rId8"/>
  </p:notesMasterIdLst>
  <p:sldIdLst>
    <p:sldId id="256" r:id="rId2"/>
    <p:sldId id="257" r:id="rId3"/>
    <p:sldId id="261" r:id="rId4"/>
    <p:sldId id="262" r:id="rId5"/>
    <p:sldId id="258" r:id="rId6"/>
    <p:sldId id="260" r:id="rId7"/>
  </p:sldIdLst>
  <p:sldSz cx="9144000" cy="6858000" type="screen4x3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>
      <p:cViewPr varScale="1">
        <p:scale>
          <a:sx n="112" d="100"/>
          <a:sy n="112" d="100"/>
        </p:scale>
        <p:origin x="318" y="13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notesViewPr>
    <p:cSldViewPr>
      <p:cViewPr varScale="1">
        <p:scale>
          <a:sx n="83" d="100"/>
          <a:sy n="83" d="100"/>
        </p:scale>
        <p:origin x="3132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F98C3E-256E-4037-91A3-20F7205441D3}" type="datetimeFigureOut">
              <a:rPr lang="de-DE" smtClean="0"/>
              <a:t>24.04.2018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1B3119-4767-4AE8-AEEB-D3E7577FBAA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570333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88195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38" name="Text Box 22"/>
          <p:cNvSpPr txBox="1">
            <a:spLocks noChangeArrowheads="1"/>
          </p:cNvSpPr>
          <p:nvPr/>
        </p:nvSpPr>
        <p:spPr bwMode="auto">
          <a:xfrm>
            <a:off x="1116013" y="2060575"/>
            <a:ext cx="302418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de-DE" altLang="de-DE"/>
          </a:p>
        </p:txBody>
      </p:sp>
      <p:grpSp>
        <p:nvGrpSpPr>
          <p:cNvPr id="2" name="Gruppieren 1"/>
          <p:cNvGrpSpPr/>
          <p:nvPr userDrawn="1"/>
        </p:nvGrpSpPr>
        <p:grpSpPr>
          <a:xfrm>
            <a:off x="0" y="0"/>
            <a:ext cx="9144001" cy="6865938"/>
            <a:chOff x="0" y="0"/>
            <a:chExt cx="9144001" cy="6865938"/>
          </a:xfrm>
        </p:grpSpPr>
        <p:pic>
          <p:nvPicPr>
            <p:cNvPr id="9228" name="Picture 12" descr="PuP_blau_rgb_small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24100" y="6675438"/>
              <a:ext cx="6819901" cy="1905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" name="Picture 13" descr="lara_cob_alpha_001_RGB_WEB_SMALL"/>
            <p:cNvPicPr>
              <a:picLocks noChangeAspect="1" noChangeArrowheads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80000" y="288000"/>
              <a:ext cx="1479600" cy="147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4" name="Gruppieren 3"/>
            <p:cNvGrpSpPr/>
            <p:nvPr userDrawn="1"/>
          </p:nvGrpSpPr>
          <p:grpSpPr>
            <a:xfrm>
              <a:off x="0" y="0"/>
              <a:ext cx="5510213" cy="584200"/>
              <a:chOff x="0" y="0"/>
              <a:chExt cx="5510213" cy="584200"/>
            </a:xfrm>
          </p:grpSpPr>
          <p:pic>
            <p:nvPicPr>
              <p:cNvPr id="9237" name="Picture 21" descr="gruener_Balken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0"/>
                <a:ext cx="5510213" cy="58420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6" name="Text Box 23"/>
              <p:cNvSpPr txBox="1">
                <a:spLocks noChangeArrowheads="1"/>
              </p:cNvSpPr>
              <p:nvPr userDrawn="1"/>
            </p:nvSpPr>
            <p:spPr bwMode="auto">
              <a:xfrm>
                <a:off x="360000" y="88900"/>
                <a:ext cx="4895850" cy="39687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de-DE" altLang="de-DE" sz="2000" spc="100" baseline="0" dirty="0"/>
                  <a:t>LANDRATSAMT  COBURG</a:t>
                </a:r>
              </a:p>
            </p:txBody>
          </p:sp>
        </p:grp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/>
          </p:cNvSpPr>
          <p:nvPr/>
        </p:nvSpPr>
        <p:spPr>
          <a:xfrm>
            <a:off x="-108520" y="-99392"/>
            <a:ext cx="9144000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5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Erörterungstermin</a:t>
            </a:r>
            <a:r>
              <a:rPr kumimoji="0" lang="de-DE" sz="60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 </a:t>
            </a:r>
            <a:endParaRPr kumimoji="0" lang="de-DE" sz="60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 Light" panose="020F0302020204030204"/>
              <a:ea typeface="+mj-ea"/>
              <a:cs typeface="+mj-cs"/>
            </a:endParaRPr>
          </a:p>
        </p:txBody>
      </p:sp>
      <p:sp>
        <p:nvSpPr>
          <p:cNvPr id="3" name="Untertitel 2"/>
          <p:cNvSpPr txBox="1">
            <a:spLocks/>
          </p:cNvSpPr>
          <p:nvPr/>
        </p:nvSpPr>
        <p:spPr>
          <a:xfrm>
            <a:off x="539164" y="2996952"/>
            <a:ext cx="7848631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 fontAlgn="auto">
              <a:spcAft>
                <a:spcPts val="0"/>
              </a:spcAft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Immissionsschutzrechtliches Genehmigungsverfahren zur </a:t>
            </a: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wesentlichen Änderung </a:t>
            </a: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einer Anlage zum Halten oder zur Aufzucht von </a:t>
            </a:r>
            <a:r>
              <a:rPr lang="de-DE" sz="18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Hennen mit mehr als 40.000 </a:t>
            </a:r>
            <a:r>
              <a:rPr lang="de-DE" sz="1800" dirty="0" err="1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Hennenplätzen</a:t>
            </a:r>
            <a:r>
              <a:rPr lang="de-DE" sz="18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auf den Flurnummern 942, 942/1, 942/2, 942/3, 942/4, 937, 939,938, 937/1, 936 der Gemarkung </a:t>
            </a:r>
            <a:r>
              <a:rPr lang="de-DE" sz="1800" dirty="0" err="1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Kaltenbrunn</a:t>
            </a:r>
            <a:r>
              <a:rPr lang="de-DE" sz="18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durch Herrn Stefan Carl. 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539552" y="2420888"/>
            <a:ext cx="828092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dirty="0"/>
              <a:t>1. Eröffnung des Erörterungstermins durch die Verhandlungsleitung</a:t>
            </a:r>
          </a:p>
          <a:p>
            <a:r>
              <a:rPr lang="de-DE" dirty="0"/>
              <a:t>2. Vorstellung der „Beteiligten“</a:t>
            </a:r>
          </a:p>
          <a:p>
            <a:r>
              <a:rPr lang="de-DE" dirty="0"/>
              <a:t>3. Erläuterungen zum </a:t>
            </a:r>
            <a:r>
              <a:rPr lang="de-DE" dirty="0" smtClean="0"/>
              <a:t>Erörterungstermin</a:t>
            </a:r>
          </a:p>
          <a:p>
            <a:r>
              <a:rPr lang="de-DE" dirty="0" smtClean="0"/>
              <a:t>4. Kurzvorstellung des Vorhabens/Verfahrensstand</a:t>
            </a:r>
            <a:endParaRPr lang="de-DE" dirty="0"/>
          </a:p>
          <a:p>
            <a:r>
              <a:rPr lang="de-DE" dirty="0" smtClean="0"/>
              <a:t>5. </a:t>
            </a:r>
            <a:r>
              <a:rPr lang="de-DE" dirty="0"/>
              <a:t>Themenbezogene Erörterung von Privateinwendungen</a:t>
            </a:r>
          </a:p>
          <a:p>
            <a:r>
              <a:rPr lang="de-DE" dirty="0" smtClean="0"/>
              <a:t>6. </a:t>
            </a:r>
            <a:r>
              <a:rPr lang="de-DE" dirty="0"/>
              <a:t>Ende des Erörterungstermins</a:t>
            </a:r>
          </a:p>
        </p:txBody>
      </p:sp>
      <p:sp>
        <p:nvSpPr>
          <p:cNvPr id="3" name="Textfeld 2"/>
          <p:cNvSpPr txBox="1"/>
          <p:nvPr/>
        </p:nvSpPr>
        <p:spPr>
          <a:xfrm>
            <a:off x="683568" y="1052736"/>
            <a:ext cx="61206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600" dirty="0" smtClean="0"/>
              <a:t>Tagesordnung</a:t>
            </a:r>
            <a:endParaRPr lang="de-DE" sz="3600" dirty="0"/>
          </a:p>
        </p:txBody>
      </p:sp>
    </p:spTree>
    <p:extLst>
      <p:ext uri="{BB962C8B-B14F-4D97-AF65-F5344CB8AC3E}">
        <p14:creationId xmlns:p14="http://schemas.microsoft.com/office/powerpoint/2010/main" val="42496696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mph" presetSubtype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3" presetClass="emph" presetSubtype="2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8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mph" presetSubtype="2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12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3" presetID="15" presetClass="emph" presetSubtype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14" dur="indefinite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3" presetClass="emph" presetSubtype="2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16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mph" presetSubtype="2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20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1" presetID="15" presetClass="emph" presetSubtype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22" dur="indefinite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3" presetClass="emph" presetSubtype="2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24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mph" presetSubtype="2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28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9" presetID="3" presetClass="emph" presetSubtype="2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30" dur="2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1" presetID="3" presetClass="emph" presetSubtype="2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32" dur="2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3" presetID="15" presetClass="emph" presetSubtype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34" dur="indefinite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4" y="404664"/>
            <a:ext cx="9135746" cy="63237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2825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539552" y="2420888"/>
            <a:ext cx="828092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dirty="0"/>
              <a:t>1. Eröffnung des Erörterungstermins durch die Verhandlungsleitung</a:t>
            </a:r>
          </a:p>
          <a:p>
            <a:r>
              <a:rPr lang="de-DE" dirty="0"/>
              <a:t>2. Vorstellung der „Beteiligten“</a:t>
            </a:r>
          </a:p>
          <a:p>
            <a:r>
              <a:rPr lang="de-DE" dirty="0"/>
              <a:t>3. Erläuterungen zum </a:t>
            </a:r>
            <a:r>
              <a:rPr lang="de-DE" dirty="0" smtClean="0"/>
              <a:t>Erörterungstermin</a:t>
            </a:r>
          </a:p>
          <a:p>
            <a:r>
              <a:rPr lang="de-DE" dirty="0" smtClean="0"/>
              <a:t>4. Kurzvorstellung des Vorhabens/Verfahrensstand</a:t>
            </a:r>
            <a:endParaRPr lang="de-DE" dirty="0"/>
          </a:p>
          <a:p>
            <a:r>
              <a:rPr lang="de-DE" dirty="0" smtClean="0"/>
              <a:t>5. </a:t>
            </a:r>
            <a:r>
              <a:rPr lang="de-DE" dirty="0"/>
              <a:t>Themenbezogene Erörterung von Privateinwendungen</a:t>
            </a:r>
          </a:p>
          <a:p>
            <a:r>
              <a:rPr lang="de-DE" dirty="0" smtClean="0"/>
              <a:t>6. </a:t>
            </a:r>
            <a:r>
              <a:rPr lang="de-DE" dirty="0"/>
              <a:t>Ende des Erörterungstermins</a:t>
            </a:r>
          </a:p>
        </p:txBody>
      </p:sp>
      <p:sp>
        <p:nvSpPr>
          <p:cNvPr id="3" name="Textfeld 2"/>
          <p:cNvSpPr txBox="1"/>
          <p:nvPr/>
        </p:nvSpPr>
        <p:spPr>
          <a:xfrm>
            <a:off x="683568" y="1052736"/>
            <a:ext cx="61206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600" dirty="0" smtClean="0"/>
              <a:t>Tagesordnung</a:t>
            </a:r>
            <a:endParaRPr lang="de-DE" sz="3600" dirty="0"/>
          </a:p>
        </p:txBody>
      </p:sp>
    </p:spTree>
    <p:extLst>
      <p:ext uri="{BB962C8B-B14F-4D97-AF65-F5344CB8AC3E}">
        <p14:creationId xmlns:p14="http://schemas.microsoft.com/office/powerpoint/2010/main" val="4689706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mph" presetSubtype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3" presetClass="emph" presetSubtype="2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8" dur="2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2"/>
          <p:cNvSpPr txBox="1">
            <a:spLocks/>
          </p:cNvSpPr>
          <p:nvPr/>
        </p:nvSpPr>
        <p:spPr>
          <a:xfrm>
            <a:off x="838200" y="1158844"/>
            <a:ext cx="10515600" cy="460166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Immissionsschutz 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Gesundheitsschutz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Veterinärrecht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Düngemittelrecht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Wasserrecht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Baurecht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Brandschutz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Naturschutz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Bodenschutz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Arbeitssicherheit</a:t>
            </a:r>
            <a:endParaRPr kumimoji="0" lang="de-DE" sz="18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Grundrechte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Verfahren und Form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Sonstige Belange</a:t>
            </a:r>
          </a:p>
        </p:txBody>
      </p:sp>
      <p:sp>
        <p:nvSpPr>
          <p:cNvPr id="3" name="Titel 1"/>
          <p:cNvSpPr txBox="1">
            <a:spLocks/>
          </p:cNvSpPr>
          <p:nvPr/>
        </p:nvSpPr>
        <p:spPr>
          <a:xfrm>
            <a:off x="251520" y="18864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Themenbezogene Erörterung von Privateinwendungen</a:t>
            </a:r>
            <a:endParaRPr kumimoji="0" lang="de-DE" sz="2400" b="1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 Light" panose="020F0302020204030204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2239671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mph" presetSubtype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iterate type="wd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5"/>
                            </p:stCondLst>
                            <p:childTnLst>
                              <p:par>
                                <p:cTn id="8" presetID="3" presetClass="emph" presetSubtype="2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9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mph" presetSubtype="2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13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4" presetID="15" presetClass="emph" presetSubtype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iterate type="wd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15" dur="indefinite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3" presetClass="emph" presetSubtype="2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17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mph" presetSubtype="2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21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2" presetID="15" presetClass="emph" presetSubtype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23" dur="indefinite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3" presetClass="emph" presetSubtype="2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25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mph" presetSubtype="2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29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0" presetID="15" presetClass="emph" presetSubtype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31" dur="indefinite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3" presetClass="emph" presetSubtype="2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33" dur="2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mph" presetSubtype="2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37" dur="2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8" presetID="15" presetClass="emph" presetSubtype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39" dur="indefinite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3" presetClass="emph" presetSubtype="2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41" dur="2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mph" presetSubtype="2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45" dur="2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46" presetID="15" presetClass="emph" presetSubtype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47" dur="indefinite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3" presetClass="emph" presetSubtype="2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49" dur="2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mph" presetSubtype="2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53" dur="2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54" presetID="15" presetClass="emph" presetSubtype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55" dur="indefinite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3" presetClass="emph" presetSubtype="2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57" dur="2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mph" presetSubtype="2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61" dur="2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62" presetID="15" presetClass="emph" presetSubtype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63" dur="indefinite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3" presetClass="emph" presetSubtype="2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65" dur="2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mph" presetSubtype="2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69" dur="2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0" presetID="15" presetClass="emph" presetSubtype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71" dur="indefinite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3" presetClass="emph" presetSubtype="2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73" dur="2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" presetClass="emph" presetSubtype="2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77" dur="2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8" presetID="15" presetClass="emph" presetSubtype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79" dur="indefinite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3" presetClass="emph" presetSubtype="2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81" dur="2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3" presetClass="emph" presetSubtype="2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85" dur="2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86" presetID="15" presetClass="emph" presetSubtype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87" dur="indefinite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3" presetClass="emph" presetSubtype="2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89" dur="2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3" presetClass="emph" presetSubtype="2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93" dur="2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94" presetID="15" presetClass="emph" presetSubtype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95" dur="indefinite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3" presetClass="emph" presetSubtype="2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97" dur="20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mph" presetSubtype="2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101" dur="20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02" presetID="15" presetClass="emph" presetSubtype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103" dur="indefinite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3" presetClass="emph" presetSubtype="2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105" dur="20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3" presetClass="emph" presetSubtype="2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109" dur="20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539552" y="2420888"/>
            <a:ext cx="828092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dirty="0"/>
              <a:t>1. Eröffnung des Erörterungstermins durch die Verhandlungsleitung</a:t>
            </a:r>
          </a:p>
          <a:p>
            <a:r>
              <a:rPr lang="de-DE" dirty="0"/>
              <a:t>2. Vorstellung der „Beteiligten“</a:t>
            </a:r>
          </a:p>
          <a:p>
            <a:r>
              <a:rPr lang="de-DE" dirty="0"/>
              <a:t>3. Erläuterungen zum Erörterungstermin</a:t>
            </a:r>
          </a:p>
          <a:p>
            <a:r>
              <a:rPr lang="de-DE" dirty="0" smtClean="0"/>
              <a:t>4. </a:t>
            </a:r>
            <a:r>
              <a:rPr lang="de-DE" dirty="0"/>
              <a:t>Themenbezogene Erörterung von Privateinwendungen</a:t>
            </a:r>
          </a:p>
          <a:p>
            <a:r>
              <a:rPr lang="de-DE" dirty="0" smtClean="0"/>
              <a:t>5. </a:t>
            </a:r>
            <a:r>
              <a:rPr lang="de-DE" dirty="0"/>
              <a:t>Ende des Erörterungstermins</a:t>
            </a:r>
          </a:p>
        </p:txBody>
      </p:sp>
      <p:sp>
        <p:nvSpPr>
          <p:cNvPr id="3" name="Textfeld 2"/>
          <p:cNvSpPr txBox="1"/>
          <p:nvPr/>
        </p:nvSpPr>
        <p:spPr>
          <a:xfrm>
            <a:off x="683568" y="1052736"/>
            <a:ext cx="61206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600" dirty="0" smtClean="0"/>
              <a:t>Tagesordnung</a:t>
            </a:r>
            <a:endParaRPr lang="de-DE" sz="3600" dirty="0"/>
          </a:p>
        </p:txBody>
      </p:sp>
    </p:spTree>
    <p:extLst>
      <p:ext uri="{BB962C8B-B14F-4D97-AF65-F5344CB8AC3E}">
        <p14:creationId xmlns:p14="http://schemas.microsoft.com/office/powerpoint/2010/main" val="14218762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mph" presetSubtype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3" presetClass="emph" presetSubtype="2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8" dur="2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CI_Masterdeckblatt_LRA_Coburg">
  <a:themeElements>
    <a:clrScheme name="CI_Masterdeckblatt_LRA_Coburg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I_Masterdeckblatt_LRA_Coburg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CI_Masterdeckblatt_LRA_Coburg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_Masterdeckblatt_LRA_Coburg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_Masterdeckblatt_LRA_Coburg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_Masterdeckblatt_LRA_Coburg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_Masterdeckblatt_LRA_Coburg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_Masterdeckblatt_LRA_Coburg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I_Masterdeckblatt_LRA_Coburg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I_Masterdeckblatt_LRA_Coburg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I_Masterdeckblatt_LRA_Coburg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I_Masterdeckblatt_LRA_Coburg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I_Masterdeckblatt_LRA_Coburg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I_Masterdeckblatt_LRA_Coburg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0_LRA_CI_Masterdeckblatt.potx" id="{AD5612D7-0C95-45F2-86D5-CC7F9423BC7E}" vid="{044A6E77-D3CA-4CE5-9813-273597BC7BF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0_LRA_CI_Masterdeckblatt</Template>
  <TotalTime>0</TotalTime>
  <Words>174</Words>
  <Application>Microsoft Office PowerPoint</Application>
  <PresentationFormat>Bildschirmpräsentation (4:3)</PresentationFormat>
  <Paragraphs>36</Paragraphs>
  <Slides>6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CI_Masterdeckblatt_LRA_Coburg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Landratsamt Coburg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Richter, Jan</dc:creator>
  <cp:lastModifiedBy>Richter, Jan</cp:lastModifiedBy>
  <cp:revision>11</cp:revision>
  <dcterms:created xsi:type="dcterms:W3CDTF">2018-03-13T14:53:37Z</dcterms:created>
  <dcterms:modified xsi:type="dcterms:W3CDTF">2018-04-24T12:05:59Z</dcterms:modified>
</cp:coreProperties>
</file>