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8"/>
  </p:notesMasterIdLst>
  <p:sldIdLst>
    <p:sldId id="256" r:id="rId2"/>
    <p:sldId id="257" r:id="rId3"/>
    <p:sldId id="261" r:id="rId4"/>
    <p:sldId id="262" r:id="rId5"/>
    <p:sldId id="258" r:id="rId6"/>
    <p:sldId id="260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 varScale="1">
        <p:scale>
          <a:sx n="112" d="100"/>
          <a:sy n="112" d="100"/>
        </p:scale>
        <p:origin x="318" y="13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313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98C3E-256E-4037-91A3-20F7205441D3}" type="datetimeFigureOut">
              <a:rPr lang="de-DE" smtClean="0"/>
              <a:t>24.04.2018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B3119-4767-4AE8-AEEB-D3E7577FBA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03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819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116013" y="2060575"/>
            <a:ext cx="3024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grpSp>
        <p:nvGrpSpPr>
          <p:cNvPr id="2" name="Gruppieren 1"/>
          <p:cNvGrpSpPr/>
          <p:nvPr userDrawn="1"/>
        </p:nvGrpSpPr>
        <p:grpSpPr>
          <a:xfrm>
            <a:off x="0" y="0"/>
            <a:ext cx="9144001" cy="6865938"/>
            <a:chOff x="0" y="0"/>
            <a:chExt cx="9144001" cy="6865938"/>
          </a:xfrm>
        </p:grpSpPr>
        <p:pic>
          <p:nvPicPr>
            <p:cNvPr id="9228" name="Picture 12" descr="PuP_blau_rgb_smal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4100" y="6675438"/>
              <a:ext cx="6819901" cy="190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3" descr="lara_cob_alpha_001_RGB_WEB_SMALL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000" y="288000"/>
              <a:ext cx="1479600" cy="147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Gruppieren 3"/>
            <p:cNvGrpSpPr/>
            <p:nvPr userDrawn="1"/>
          </p:nvGrpSpPr>
          <p:grpSpPr>
            <a:xfrm>
              <a:off x="0" y="0"/>
              <a:ext cx="5510213" cy="584200"/>
              <a:chOff x="0" y="0"/>
              <a:chExt cx="5510213" cy="584200"/>
            </a:xfrm>
          </p:grpSpPr>
          <p:pic>
            <p:nvPicPr>
              <p:cNvPr id="9237" name="Picture 21" descr="gruener_Balken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510213" cy="5842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Text Box 23"/>
              <p:cNvSpPr txBox="1">
                <a:spLocks noChangeArrowheads="1"/>
              </p:cNvSpPr>
              <p:nvPr userDrawn="1"/>
            </p:nvSpPr>
            <p:spPr bwMode="auto">
              <a:xfrm>
                <a:off x="360000" y="88900"/>
                <a:ext cx="4895850" cy="3968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sz="2000" spc="100" baseline="0" dirty="0"/>
                  <a:t>LANDRATSAMT  COBURG</a:t>
                </a: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-108520" y="-9939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Erörterungstermin</a:t>
            </a:r>
            <a:r>
              <a:rPr kumimoji="0" lang="de-DE" sz="6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 </a:t>
            </a:r>
            <a:endParaRPr kumimoji="0" lang="de-DE" sz="6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3" name="Untertitel 2"/>
          <p:cNvSpPr txBox="1">
            <a:spLocks/>
          </p:cNvSpPr>
          <p:nvPr/>
        </p:nvSpPr>
        <p:spPr>
          <a:xfrm>
            <a:off x="539164" y="2996952"/>
            <a:ext cx="7848631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fontAlgn="auto">
              <a:spcAft>
                <a:spcPts val="0"/>
              </a:spcAft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Immissionsschutzrechtliches Genehmigungsverfahren zur 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wesentlichen Änderung 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einer Anlage zum Halten oder zur Aufzucht von </a:t>
            </a:r>
            <a:r>
              <a:rPr lang="de-DE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Hennen mit mehr als 40.000 </a:t>
            </a:r>
            <a:r>
              <a:rPr lang="de-DE" sz="18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Hennenplätzen</a:t>
            </a:r>
            <a:r>
              <a:rPr lang="de-DE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den Flurnummern 942, 942/1, 942/2, 942/3, 942/4, 937, 939,938, 937/1, 936 der Gemarkung </a:t>
            </a:r>
            <a:r>
              <a:rPr lang="de-DE" sz="18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Kaltenbrunn</a:t>
            </a:r>
            <a:r>
              <a:rPr lang="de-DE" sz="1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durch Herrn Stefan Carl. 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2420888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1. Eröffnung des Erörterungstermins durch die Verhandlungsleitung</a:t>
            </a:r>
          </a:p>
          <a:p>
            <a:r>
              <a:rPr lang="de-DE" dirty="0"/>
              <a:t>2. Vorstellung der „Beteiligten“</a:t>
            </a:r>
          </a:p>
          <a:p>
            <a:r>
              <a:rPr lang="de-DE" dirty="0"/>
              <a:t>3. Erläuterungen zum </a:t>
            </a:r>
            <a:r>
              <a:rPr lang="de-DE" dirty="0" smtClean="0"/>
              <a:t>Erörterungstermin</a:t>
            </a:r>
          </a:p>
          <a:p>
            <a:r>
              <a:rPr lang="de-DE" dirty="0" smtClean="0"/>
              <a:t>4. Kurzvorstellung des Vorhabens/Verfahrensstand</a:t>
            </a:r>
            <a:endParaRPr lang="de-DE" dirty="0"/>
          </a:p>
          <a:p>
            <a:r>
              <a:rPr lang="de-DE" dirty="0" smtClean="0"/>
              <a:t>5. </a:t>
            </a:r>
            <a:r>
              <a:rPr lang="de-DE" dirty="0"/>
              <a:t>Themenbezogene Erörterung von Privateinwendungen</a:t>
            </a:r>
          </a:p>
          <a:p>
            <a:r>
              <a:rPr lang="de-DE" dirty="0" smtClean="0"/>
              <a:t>6. </a:t>
            </a:r>
            <a:r>
              <a:rPr lang="de-DE" dirty="0"/>
              <a:t>Ende des Erörterungstermins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83568" y="105273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Tagesordnung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24966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0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" y="404664"/>
            <a:ext cx="9135746" cy="632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2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2420888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1. Eröffnung des Erörterungstermins durch die Verhandlungsleitung</a:t>
            </a:r>
          </a:p>
          <a:p>
            <a:r>
              <a:rPr lang="de-DE" dirty="0"/>
              <a:t>2. Vorstellung der „Beteiligten“</a:t>
            </a:r>
          </a:p>
          <a:p>
            <a:r>
              <a:rPr lang="de-DE" dirty="0"/>
              <a:t>3. Erläuterungen zum </a:t>
            </a:r>
            <a:r>
              <a:rPr lang="de-DE" dirty="0" smtClean="0"/>
              <a:t>Erörterungstermin</a:t>
            </a:r>
          </a:p>
          <a:p>
            <a:r>
              <a:rPr lang="de-DE" dirty="0" smtClean="0"/>
              <a:t>4. Kurzvorstellung des Vorhabens/Verfahrensstand</a:t>
            </a:r>
            <a:endParaRPr lang="de-DE" dirty="0"/>
          </a:p>
          <a:p>
            <a:r>
              <a:rPr lang="de-DE" dirty="0" smtClean="0"/>
              <a:t>5. </a:t>
            </a:r>
            <a:r>
              <a:rPr lang="de-DE" dirty="0"/>
              <a:t>Themenbezogene Erörterung von Privateinwendungen</a:t>
            </a:r>
          </a:p>
          <a:p>
            <a:r>
              <a:rPr lang="de-DE" dirty="0" smtClean="0"/>
              <a:t>6. </a:t>
            </a:r>
            <a:r>
              <a:rPr lang="de-DE" dirty="0"/>
              <a:t>Ende des Erörterungstermins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83568" y="105273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Tagesordnung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46897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/>
          <p:cNvSpPr txBox="1">
            <a:spLocks/>
          </p:cNvSpPr>
          <p:nvPr/>
        </p:nvSpPr>
        <p:spPr>
          <a:xfrm>
            <a:off x="838200" y="1158844"/>
            <a:ext cx="10515600" cy="46016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Immissionsschutz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Gesundheitsschutz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Veterinärrecht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Düngemittelrecht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Wasserrecht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Baurecht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Brandschutz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Naturschutz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Bodenschutz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Arbeitssicherheit</a:t>
            </a:r>
            <a:endParaRPr kumimoji="0" lang="de-DE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Grundrechte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Verfahren und Form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Sonstige Belange</a:t>
            </a: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251520" y="1886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Themenbezogene Erörterung von Privateinwendungen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2396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5"/>
                            </p:stCondLst>
                            <p:childTnLst>
                              <p:par>
                                <p:cTn id="8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wd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37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47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5" dur="indefinite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7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2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3" dur="indefinite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3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7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1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5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3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4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5" dur="indefinite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7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1" dur="2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2" presetID="15" presetClass="emph" presetSubtype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3" dur="indefinite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5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9" dur="2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539552" y="2420888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1. Eröffnung des Erörterungstermins durch die Verhandlungsleitung</a:t>
            </a:r>
          </a:p>
          <a:p>
            <a:r>
              <a:rPr lang="de-DE" dirty="0"/>
              <a:t>2. Vorstellung der „Beteiligten“</a:t>
            </a:r>
          </a:p>
          <a:p>
            <a:r>
              <a:rPr lang="de-DE" dirty="0"/>
              <a:t>3. Erläuterungen zum Erörterungstermin</a:t>
            </a:r>
          </a:p>
          <a:p>
            <a:r>
              <a:rPr lang="de-DE" dirty="0" smtClean="0"/>
              <a:t>4. </a:t>
            </a:r>
            <a:r>
              <a:rPr lang="de-DE" dirty="0"/>
              <a:t>Themenbezogene Erörterung von Privateinwendungen</a:t>
            </a:r>
          </a:p>
          <a:p>
            <a:r>
              <a:rPr lang="de-DE" dirty="0" smtClean="0"/>
              <a:t>5. </a:t>
            </a:r>
            <a:r>
              <a:rPr lang="de-DE" dirty="0"/>
              <a:t>Ende des Erörterungstermins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83568" y="1052736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 smtClean="0"/>
              <a:t>Tagesordnung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421876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I_Masterdeckblatt_LRA_Coburg">
  <a:themeElements>
    <a:clrScheme name="CI_Masterdeckblatt_LRA_Cobur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I_Masterdeckblatt_LRA_Cobu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I_Masterdeckblatt_LRA_Cobur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_Masterdeckblatt_LRA_Cobur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_Masterdeckblatt_LRA_Cobur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_Masterdeckblatt_LRA_Cobur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_Masterdeckblatt_LRA_Cobur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_Masterdeckblatt_LRA_Cobur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_Masterdeckblatt_LRA_Cobur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_Masterdeckblatt_LRA_Cobur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_Masterdeckblatt_LRA_Cobur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_Masterdeckblatt_LRA_Cobur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_Masterdeckblatt_LRA_Cobur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_Masterdeckblatt_LRA_Cobur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_LRA_CI_Masterdeckblatt.potx" id="{AD5612D7-0C95-45F2-86D5-CC7F9423BC7E}" vid="{044A6E77-D3CA-4CE5-9813-273597BC7B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0_LRA_CI_Masterdeckblatt</Template>
  <TotalTime>0</TotalTime>
  <Words>174</Words>
  <Application>Microsoft Office PowerPoint</Application>
  <PresentationFormat>Bildschirmpräsentation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CI_Masterdeckblatt_LRA_Coburg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Landratsamt Coburg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Richter, Jan</dc:creator>
  <cp:lastModifiedBy>Richter, Jan</cp:lastModifiedBy>
  <cp:revision>11</cp:revision>
  <dcterms:created xsi:type="dcterms:W3CDTF">2018-03-13T14:53:37Z</dcterms:created>
  <dcterms:modified xsi:type="dcterms:W3CDTF">2018-04-24T12:05:59Z</dcterms:modified>
</cp:coreProperties>
</file>